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65" r:id="rId13"/>
    <p:sldId id="273" r:id="rId14"/>
    <p:sldId id="272" r:id="rId15"/>
    <p:sldId id="268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EA7EEB-43E3-4936-A6C9-9DFEF6C5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876A6-2212-491B-853F-BFFA16F2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ED56BB-B871-4E21-84EB-02C4017B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5" y="2733258"/>
            <a:ext cx="5487650" cy="365843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9E9161-641D-4C31-9C22-588F5831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25" y="2676108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680720" y="365759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6282007" y="3058158"/>
            <a:ext cx="5053426" cy="32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2B50F-E310-45EE-9F76-A31CDE23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266700"/>
            <a:ext cx="5487650" cy="365843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8D94C-12EE-40AE-9B99-D88BE019E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25" y="2828092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D9A463-7793-4A07-8148-3173391D2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5" y="2361782"/>
            <a:ext cx="5487650" cy="365843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27445-B35D-4C6F-BD72-4489DF815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50" y="236178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6612D-6C3E-4B6D-9D70-653DBA52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559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23</cp:revision>
  <dcterms:created xsi:type="dcterms:W3CDTF">2019-07-27T16:47:05Z</dcterms:created>
  <dcterms:modified xsi:type="dcterms:W3CDTF">2019-07-29T22:14:10Z</dcterms:modified>
</cp:coreProperties>
</file>